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Average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Oswald" panose="020B0604020202020204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5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ea1653439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ea1653439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ea1653439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ea1653439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6ea165343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6ea165343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JOSEPH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6ea1653439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6ea1653439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JACK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ecf221ba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ecf221ba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JACK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ea1653439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ea1653439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Iscan phantom radar 77GHz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 coordinates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Measures data in distance and angle from straight above the radar system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Matlab Converts this data into X and Y coordinates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program Collects 6 XY data points as the ball is being thrown over the radar system.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Matlabs polyfit function fits a porabola over these data points and the resulting coefficents are written to a text file.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well each data point has a time stamp, and using this data we calculate the average x and y velocities of the ball which is also written to the same text file. 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ea1653439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ea1653439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Jack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ea1653439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6ea1653439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JOSEPH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ea1653439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ea1653439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ea1653439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ea1653439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Interactions in the Virtual Realm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Jack Cieslik, Chris Marrs, Joseph Han, David Kaye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The prototyped system enables a user to : 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n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Catch </a:t>
            </a: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 thrown ball while in Virtual Reality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View a </a:t>
            </a:r>
            <a:r>
              <a:rPr lang="en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live avatar</a:t>
            </a: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of the ‘thrower’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Observe </a:t>
            </a:r>
            <a:r>
              <a:rPr lang="en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predicted motion </a:t>
            </a: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of the ball 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Proves feasibility and value of interactions in the virtual realm; opens possibility for future projects to </a:t>
            </a:r>
            <a:r>
              <a:rPr lang="en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improve lag, response time, and accuracy</a:t>
            </a: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of the system 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body" idx="1"/>
          </p:nvPr>
        </p:nvSpPr>
        <p:spPr>
          <a:xfrm>
            <a:off x="1794300" y="1786800"/>
            <a:ext cx="5555400" cy="15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6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Questions ?</a:t>
            </a:r>
            <a:endParaRPr sz="9600"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Objectives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PROBLEM :	 A </a:t>
            </a:r>
            <a:r>
              <a:rPr lang="en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lack of physical interaction</a:t>
            </a: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in Virtual Reality can lead to a less engaging experience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SOLUTION : Enable VR users to </a:t>
            </a:r>
            <a:r>
              <a:rPr lang="en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visualize and interact</a:t>
            </a: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with physical objects while in VR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Our goal is to create a system that can...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Track and display arc of a moving ball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Capture live motion and display avatar of a user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Enable user to catch a thrown ball while in VR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Overview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AutoNum type="arabicPeriod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Ball is tracked with using </a:t>
            </a:r>
            <a:r>
              <a:rPr lang="en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radar </a:t>
            </a: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and </a:t>
            </a:r>
            <a:r>
              <a:rPr lang="en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MATLAB</a:t>
            </a: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code to calculate projected trajectory 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AutoNum type="arabicPeriod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User’s joint positions tracked using an Azure Kinect camera and </a:t>
            </a:r>
            <a:r>
              <a:rPr lang="en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C++</a:t>
            </a: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code with the </a:t>
            </a:r>
            <a:r>
              <a:rPr lang="en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Kinect API</a:t>
            </a:r>
            <a:endParaRPr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AutoNum type="arabicPeriod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Subsystems integrated in </a:t>
            </a:r>
            <a:r>
              <a:rPr lang="en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Vizard </a:t>
            </a: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with </a:t>
            </a:r>
            <a:r>
              <a:rPr lang="en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Python </a:t>
            </a: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where external data is displayed in VR 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112" y="526475"/>
            <a:ext cx="7313775" cy="40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4471038" y="3998275"/>
            <a:ext cx="201900" cy="2109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6"/>
          <p:cNvSpPr txBox="1"/>
          <p:nvPr/>
        </p:nvSpPr>
        <p:spPr>
          <a:xfrm>
            <a:off x="4791900" y="3932875"/>
            <a:ext cx="12858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Vive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Tracker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2945763" y="2683975"/>
            <a:ext cx="201900" cy="2109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6"/>
          <p:cNvSpPr txBox="1"/>
          <p:nvPr/>
        </p:nvSpPr>
        <p:spPr>
          <a:xfrm>
            <a:off x="3147675" y="2571750"/>
            <a:ext cx="12858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Vive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Tracker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4240475" y="2245075"/>
            <a:ext cx="7635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CHRIS</a:t>
            </a:r>
            <a:endParaRPr b="1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4270625" y="3121663"/>
            <a:ext cx="7032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JACK </a:t>
            </a:r>
            <a:endParaRPr b="1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3309650" y="3787225"/>
            <a:ext cx="7635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JOSEPH</a:t>
            </a:r>
            <a:endParaRPr b="1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5481275" y="4048525"/>
            <a:ext cx="7635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DAVID</a:t>
            </a:r>
            <a:endParaRPr b="1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Radar Subsystem</a:t>
            </a:r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Colorado Engineering’s iScan Phantom radar module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Radar supported by MATLAB...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○"/>
            </a:pP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Measures</a:t>
            </a:r>
            <a:r>
              <a:rPr lang="en"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 initial positional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data (xy) of a thrown ball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○"/>
            </a:pP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Calculates the ball’s coefficients for its </a:t>
            </a:r>
            <a:r>
              <a:rPr lang="en"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projected arc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using </a:t>
            </a:r>
            <a:r>
              <a:rPr lang="en" sz="1800" i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polyfit</a:t>
            </a:r>
            <a:endParaRPr sz="1800" i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○"/>
            </a:pP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Coefficients are </a:t>
            </a:r>
            <a:r>
              <a:rPr lang="en"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written to a text file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to be used with equations of motion 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Tracking Subsystem</a:t>
            </a: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Azure Kinect Camera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C++ code supported by Kinect API...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○"/>
            </a:pP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Loops through and</a:t>
            </a:r>
            <a:r>
              <a:rPr lang="en"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 identifies 26 joints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on the user 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○"/>
            </a:pP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Records </a:t>
            </a:r>
            <a:r>
              <a:rPr lang="en"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positional 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(xyz) and </a:t>
            </a:r>
            <a:r>
              <a:rPr lang="en"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orientational 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data (wxyz) for each joint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○"/>
            </a:pP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Data </a:t>
            </a:r>
            <a:r>
              <a:rPr lang="en"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written to text file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for every frame the camera records 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Reality Subsystem</a:t>
            </a:r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HTC Vive Pro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Vive trackers allow the avatar and ball’s virtual objects to be </a:t>
            </a:r>
            <a:r>
              <a:rPr lang="en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placed relative to the VR user</a:t>
            </a:r>
            <a:endParaRPr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Python code used with Vizard...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○"/>
            </a:pP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Reads text files from radar and kinect camera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○"/>
            </a:pP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Function to place spheres and</a:t>
            </a:r>
            <a:r>
              <a:rPr lang="en"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 build avatar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from  joint positions each time the file updates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○"/>
            </a:pP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Function to take coefficients of motion and </a:t>
            </a:r>
            <a:r>
              <a:rPr lang="en"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display the arc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for each throw 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VR">
            <a:hlinkClick r:id="" action="ppaction://media"/>
            <a:extLst>
              <a:ext uri="{FF2B5EF4-FFF2-40B4-BE49-F238E27FC236}">
                <a16:creationId xmlns:a16="http://schemas.microsoft.com/office/drawing/2014/main" id="{0DBA9FB8-2830-412C-81A3-2EA9859EA4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3854" y="311542"/>
            <a:ext cx="8036292" cy="4520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</a:t>
            </a:r>
            <a:endParaRPr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B7F9BF-B6B7-43EF-BF02-54A52438A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167" y="1017725"/>
            <a:ext cx="4547665" cy="395928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475</Words>
  <Application>Microsoft Office PowerPoint</Application>
  <PresentationFormat>On-screen Show (16:9)</PresentationFormat>
  <Paragraphs>76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Oswald</vt:lpstr>
      <vt:lpstr>Average</vt:lpstr>
      <vt:lpstr>Slate</vt:lpstr>
      <vt:lpstr>Interactions in the Virtual Realm</vt:lpstr>
      <vt:lpstr>Project Objectives</vt:lpstr>
      <vt:lpstr>Design Overview </vt:lpstr>
      <vt:lpstr>PowerPoint Presentation</vt:lpstr>
      <vt:lpstr>Radar Subsystem</vt:lpstr>
      <vt:lpstr>Motion Tracking Subsystem</vt:lpstr>
      <vt:lpstr>Virtual Reality Subsystem</vt:lpstr>
      <vt:lpstr>PowerPoint Presentation</vt:lpstr>
      <vt:lpstr>Budget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Interactions in the Virtual Realm</dc:title>
  <cp:lastModifiedBy>Jack Cieslik</cp:lastModifiedBy>
  <cp:revision>2</cp:revision>
  <dcterms:modified xsi:type="dcterms:W3CDTF">2020-03-12T00:08:54Z</dcterms:modified>
</cp:coreProperties>
</file>